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333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34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691841-E9F9-479A-A008-F5C778BBE464}" v="32" dt="2025-01-28T13:17:17.95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Lucas Nascimento da Motta" userId="3e949821-8172-4e0b-bfad-acec1329a829" providerId="ADAL" clId="{F4691841-E9F9-479A-A008-F5C778BBE464}"/>
    <pc:docChg chg="undo custSel addSld delSld modSld sldOrd">
      <pc:chgData name="Lucas Nascimento da Motta" userId="3e949821-8172-4e0b-bfad-acec1329a829" providerId="ADAL" clId="{F4691841-E9F9-479A-A008-F5C778BBE464}" dt="2025-01-28T13:33:35.739" v="6498" actId="20577"/>
      <pc:docMkLst>
        <pc:docMk/>
      </pc:docMkLst>
      <pc:sldChg chg="modSp mod">
        <pc:chgData name="Lucas Nascimento da Motta" userId="3e949821-8172-4e0b-bfad-acec1329a829" providerId="ADAL" clId="{F4691841-E9F9-479A-A008-F5C778BBE464}" dt="2025-01-27T19:06:36.123" v="1521" actId="20577"/>
        <pc:sldMkLst>
          <pc:docMk/>
          <pc:sldMk cId="3288665831" sldId="263"/>
        </pc:sldMkLst>
        <pc:spChg chg="mod">
          <ac:chgData name="Lucas Nascimento da Motta" userId="3e949821-8172-4e0b-bfad-acec1329a829" providerId="ADAL" clId="{F4691841-E9F9-479A-A008-F5C778BBE464}" dt="2025-01-27T19:06:36.123" v="1521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7T19:49:16.279" v="2126" actId="20577"/>
        <pc:sldMkLst>
          <pc:docMk/>
          <pc:sldMk cId="2987552906" sldId="264"/>
        </pc:sldMkLst>
        <pc:spChg chg="mod">
          <ac:chgData name="Lucas Nascimento da Motta" userId="3e949821-8172-4e0b-bfad-acec1329a829" providerId="ADAL" clId="{F4691841-E9F9-479A-A008-F5C778BBE464}" dt="2025-01-27T19:49:16.279" v="2126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1:33:55.886" v="2130" actId="20577"/>
        <pc:sldMkLst>
          <pc:docMk/>
          <pc:sldMk cId="1578726356" sldId="265"/>
        </pc:sldMkLst>
        <pc:spChg chg="mod">
          <ac:chgData name="Lucas Nascimento da Motta" userId="3e949821-8172-4e0b-bfad-acec1329a829" providerId="ADAL" clId="{F4691841-E9F9-479A-A008-F5C778BBE464}" dt="2025-01-28T11:33:55.886" v="2130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del mod ord">
        <pc:chgData name="Lucas Nascimento da Motta" userId="3e949821-8172-4e0b-bfad-acec1329a829" providerId="ADAL" clId="{F4691841-E9F9-479A-A008-F5C778BBE464}" dt="2025-01-28T13:15:15.648" v="5941" actId="47"/>
        <pc:sldMkLst>
          <pc:docMk/>
          <pc:sldMk cId="779971636" sldId="266"/>
        </pc:sldMkLst>
        <pc:spChg chg="mod">
          <ac:chgData name="Lucas Nascimento da Motta" userId="3e949821-8172-4e0b-bfad-acec1329a829" providerId="ADAL" clId="{F4691841-E9F9-479A-A008-F5C778BBE464}" dt="2025-01-28T13:14:54.461" v="5937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Lucas Nascimento da Motta" userId="3e949821-8172-4e0b-bfad-acec1329a829" providerId="ADAL" clId="{F4691841-E9F9-479A-A008-F5C778BBE464}" dt="2025-01-28T12:17:30.674" v="4964" actId="20577"/>
        <pc:sldMkLst>
          <pc:docMk/>
          <pc:sldMk cId="3865605948" sldId="269"/>
        </pc:sldMkLst>
        <pc:spChg chg="mod">
          <ac:chgData name="Lucas Nascimento da Motta" userId="3e949821-8172-4e0b-bfad-acec1329a829" providerId="ADAL" clId="{F4691841-E9F9-479A-A008-F5C778BBE464}" dt="2025-01-28T12:17:30.674" v="4964" actId="20577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Lucas Nascimento da Motta" userId="3e949821-8172-4e0b-bfad-acec1329a829" providerId="ADAL" clId="{F4691841-E9F9-479A-A008-F5C778BBE464}" dt="2025-01-28T12:15:55.571" v="4724" actId="20577"/>
          <ac:spMkLst>
            <pc:docMk/>
            <pc:sldMk cId="3865605948" sldId="269"/>
            <ac:spMk id="4" creationId="{54F4FCC5-6E7E-4FF0-BE45-680EEC392C9F}"/>
          </ac:spMkLst>
        </pc:spChg>
        <pc:picChg chg="add mod">
          <ac:chgData name="Lucas Nascimento da Motta" userId="3e949821-8172-4e0b-bfad-acec1329a829" providerId="ADAL" clId="{F4691841-E9F9-479A-A008-F5C778BBE464}" dt="2025-01-28T12:15:21.164" v="4709" actId="14100"/>
          <ac:picMkLst>
            <pc:docMk/>
            <pc:sldMk cId="3865605948" sldId="269"/>
            <ac:picMk id="6" creationId="{8B77A82E-6B38-2EEA-7DE8-31E041DD7E72}"/>
          </ac:picMkLst>
        </pc:picChg>
        <pc:picChg chg="del mod">
          <ac:chgData name="Lucas Nascimento da Motta" userId="3e949821-8172-4e0b-bfad-acec1329a829" providerId="ADAL" clId="{F4691841-E9F9-479A-A008-F5C778BBE464}" dt="2025-01-28T12:15:11.422" v="4706" actId="478"/>
          <ac:picMkLst>
            <pc:docMk/>
            <pc:sldMk cId="3865605948" sldId="269"/>
            <ac:picMk id="1028" creationId="{E2889284-A8EC-EBBB-DEB2-FEF88C80BE11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27:06.361" v="5552" actId="478"/>
        <pc:sldMkLst>
          <pc:docMk/>
          <pc:sldMk cId="2727850971" sldId="270"/>
        </pc:sldMkLst>
        <pc:spChg chg="mod">
          <ac:chgData name="Lucas Nascimento da Motta" userId="3e949821-8172-4e0b-bfad-acec1329a829" providerId="ADAL" clId="{F4691841-E9F9-479A-A008-F5C778BBE464}" dt="2025-01-28T12:27:02.916" v="5551" actId="20577"/>
          <ac:spMkLst>
            <pc:docMk/>
            <pc:sldMk cId="2727850971" sldId="270"/>
            <ac:spMk id="5" creationId="{1B07C49E-AFFC-EC46-8930-E4D428F5F943}"/>
          </ac:spMkLst>
        </pc:spChg>
        <pc:picChg chg="del mod">
          <ac:chgData name="Lucas Nascimento da Motta" userId="3e949821-8172-4e0b-bfad-acec1329a829" providerId="ADAL" clId="{F4691841-E9F9-479A-A008-F5C778BBE464}" dt="2025-01-28T12:27:06.361" v="5552" actId="478"/>
          <ac:picMkLst>
            <pc:docMk/>
            <pc:sldMk cId="2727850971" sldId="270"/>
            <ac:picMk id="6" creationId="{B71CFFB5-7BA1-519B-C791-60969F47E525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3:15:49.536" v="5956" actId="20577"/>
        <pc:sldMkLst>
          <pc:docMk/>
          <pc:sldMk cId="148114319" sldId="276"/>
        </pc:sldMkLst>
        <pc:spChg chg="mod">
          <ac:chgData name="Lucas Nascimento da Motta" userId="3e949821-8172-4e0b-bfad-acec1329a829" providerId="ADAL" clId="{F4691841-E9F9-479A-A008-F5C778BBE464}" dt="2025-01-28T13:15:49.536" v="5956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3:17:01.921" v="5958" actId="207"/>
        <pc:sldMkLst>
          <pc:docMk/>
          <pc:sldMk cId="321008965" sldId="277"/>
        </pc:sldMkLst>
        <pc:spChg chg="mod">
          <ac:chgData name="Lucas Nascimento da Motta" userId="3e949821-8172-4e0b-bfad-acec1329a829" providerId="ADAL" clId="{F4691841-E9F9-479A-A008-F5C778BBE464}" dt="2025-01-28T13:17:01.921" v="5958" actId="207"/>
          <ac:spMkLst>
            <pc:docMk/>
            <pc:sldMk cId="321008965" sldId="277"/>
            <ac:spMk id="7" creationId="{330F9542-6794-4F57-BB45-868D94AD06B0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1:56:52.713" v="3549" actId="20577"/>
        <pc:sldMkLst>
          <pc:docMk/>
          <pc:sldMk cId="1813711241" sldId="293"/>
        </pc:sldMkLst>
        <pc:spChg chg="mod">
          <ac:chgData name="Lucas Nascimento da Motta" userId="3e949821-8172-4e0b-bfad-acec1329a829" providerId="ADAL" clId="{F4691841-E9F9-479A-A008-F5C778BBE464}" dt="2025-01-28T11:56:52.713" v="3549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addSp delSp modSp mod">
        <pc:chgData name="Lucas Nascimento da Motta" userId="3e949821-8172-4e0b-bfad-acec1329a829" providerId="ADAL" clId="{F4691841-E9F9-479A-A008-F5C778BBE464}" dt="2025-01-28T13:11:41.763" v="5920" actId="20577"/>
        <pc:sldMkLst>
          <pc:docMk/>
          <pc:sldMk cId="981671777" sldId="296"/>
        </pc:sldMkLst>
        <pc:spChg chg="mod">
          <ac:chgData name="Lucas Nascimento da Motta" userId="3e949821-8172-4e0b-bfad-acec1329a829" providerId="ADAL" clId="{F4691841-E9F9-479A-A008-F5C778BBE464}" dt="2025-01-28T13:11:41.763" v="5920" actId="20577"/>
          <ac:spMkLst>
            <pc:docMk/>
            <pc:sldMk cId="981671777" sldId="296"/>
            <ac:spMk id="5" creationId="{85D9F803-CDBC-C74C-AF1B-2B5937D1C241}"/>
          </ac:spMkLst>
        </pc:spChg>
        <pc:picChg chg="add del mod">
          <ac:chgData name="Lucas Nascimento da Motta" userId="3e949821-8172-4e0b-bfad-acec1329a829" providerId="ADAL" clId="{F4691841-E9F9-479A-A008-F5C778BBE464}" dt="2025-01-28T13:11:29.878" v="5912" actId="478"/>
          <ac:picMkLst>
            <pc:docMk/>
            <pc:sldMk cId="981671777" sldId="296"/>
            <ac:picMk id="6" creationId="{E0B1751A-26D7-E490-8DEC-0CC3DF5B3B8A}"/>
          </ac:picMkLst>
        </pc:picChg>
        <pc:picChg chg="add mod">
          <ac:chgData name="Lucas Nascimento da Motta" userId="3e949821-8172-4e0b-bfad-acec1329a829" providerId="ADAL" clId="{F4691841-E9F9-479A-A008-F5C778BBE464}" dt="2025-01-28T13:11:36.076" v="5915" actId="1076"/>
          <ac:picMkLst>
            <pc:docMk/>
            <pc:sldMk cId="981671777" sldId="296"/>
            <ac:picMk id="8" creationId="{FAB1A904-24C2-E8AF-12B9-E46466CA1169}"/>
          </ac:picMkLst>
        </pc:picChg>
      </pc:sldChg>
      <pc:sldChg chg="addSp delSp modSp mod">
        <pc:chgData name="Lucas Nascimento da Motta" userId="3e949821-8172-4e0b-bfad-acec1329a829" providerId="ADAL" clId="{F4691841-E9F9-479A-A008-F5C778BBE464}" dt="2025-01-27T18:45:14.731" v="1077" actId="20577"/>
        <pc:sldMkLst>
          <pc:docMk/>
          <pc:sldMk cId="280316088" sldId="299"/>
        </pc:sldMkLst>
        <pc:spChg chg="mod">
          <ac:chgData name="Lucas Nascimento da Motta" userId="3e949821-8172-4e0b-bfad-acec1329a829" providerId="ADAL" clId="{F4691841-E9F9-479A-A008-F5C778BBE464}" dt="2025-01-27T18:31:34.869" v="587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Lucas Nascimento da Motta" userId="3e949821-8172-4e0b-bfad-acec1329a829" providerId="ADAL" clId="{F4691841-E9F9-479A-A008-F5C778BBE464}" dt="2025-01-27T18:14:38.319" v="68" actId="6549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Lucas Nascimento da Motta" userId="3e949821-8172-4e0b-bfad-acec1329a829" providerId="ADAL" clId="{F4691841-E9F9-479A-A008-F5C778BBE464}" dt="2025-01-27T18:15:02.135" v="77" actId="1076"/>
          <ac:spMkLst>
            <pc:docMk/>
            <pc:sldMk cId="280316088" sldId="299"/>
            <ac:spMk id="8" creationId="{2292A6C2-6A9B-1EFA-4DFB-89D051C6ECF9}"/>
          </ac:spMkLst>
        </pc:spChg>
        <pc:spChg chg="add mod">
          <ac:chgData name="Lucas Nascimento da Motta" userId="3e949821-8172-4e0b-bfad-acec1329a829" providerId="ADAL" clId="{F4691841-E9F9-479A-A008-F5C778BBE464}" dt="2025-01-27T18:18:27.847" v="143" actId="1076"/>
          <ac:spMkLst>
            <pc:docMk/>
            <pc:sldMk cId="280316088" sldId="299"/>
            <ac:spMk id="9" creationId="{5D6AA0D0-C28C-787B-6006-B1D4B8DB66E2}"/>
          </ac:spMkLst>
        </pc:spChg>
        <pc:spChg chg="add mod">
          <ac:chgData name="Lucas Nascimento da Motta" userId="3e949821-8172-4e0b-bfad-acec1329a829" providerId="ADAL" clId="{F4691841-E9F9-479A-A008-F5C778BBE464}" dt="2025-01-27T18:19:44.415" v="164" actId="1038"/>
          <ac:spMkLst>
            <pc:docMk/>
            <pc:sldMk cId="280316088" sldId="299"/>
            <ac:spMk id="10" creationId="{65CD353A-5035-E395-CB91-31423C32F340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1" creationId="{CE9F14CF-47F6-3C19-3C4D-5CCF7D7C3860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2" creationId="{FF315674-834A-0226-5659-FE260869D0FE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3" creationId="{644B2FF0-1CF5-D9C7-7E0F-E56E4F5DB1E2}"/>
          </ac:spMkLst>
        </pc:spChg>
        <pc:spChg chg="add mod">
          <ac:chgData name="Lucas Nascimento da Motta" userId="3e949821-8172-4e0b-bfad-acec1329a829" providerId="ADAL" clId="{F4691841-E9F9-479A-A008-F5C778BBE464}" dt="2025-01-27T18:45:14.731" v="1077" actId="20577"/>
          <ac:spMkLst>
            <pc:docMk/>
            <pc:sldMk cId="280316088" sldId="299"/>
            <ac:spMk id="14" creationId="{679C984E-BE2F-B2E8-02C2-355B1E8BDDF4}"/>
          </ac:spMkLst>
        </pc:spChg>
        <pc:spChg chg="add mod">
          <ac:chgData name="Lucas Nascimento da Motta" userId="3e949821-8172-4e0b-bfad-acec1329a829" providerId="ADAL" clId="{F4691841-E9F9-479A-A008-F5C778BBE464}" dt="2025-01-27T18:19:26.852" v="158" actId="1076"/>
          <ac:spMkLst>
            <pc:docMk/>
            <pc:sldMk cId="280316088" sldId="299"/>
            <ac:spMk id="21" creationId="{F8128FFA-CBFE-7A3A-CA33-65FE804BAD59}"/>
          </ac:spMkLst>
        </pc:spChg>
        <pc:spChg chg="add mod">
          <ac:chgData name="Lucas Nascimento da Motta" userId="3e949821-8172-4e0b-bfad-acec1329a829" providerId="ADAL" clId="{F4691841-E9F9-479A-A008-F5C778BBE464}" dt="2025-01-27T18:32:29.028" v="638" actId="1076"/>
          <ac:spMkLst>
            <pc:docMk/>
            <pc:sldMk cId="280316088" sldId="299"/>
            <ac:spMk id="110" creationId="{C56A88F6-129E-BE1E-01A4-89D6158A7641}"/>
          </ac:spMkLst>
        </pc:spChg>
        <pc:picChg chg="add del mod">
          <ac:chgData name="Lucas Nascimento da Motta" userId="3e949821-8172-4e0b-bfad-acec1329a829" providerId="ADAL" clId="{F4691841-E9F9-479A-A008-F5C778BBE464}" dt="2025-01-27T18:14:33.742" v="67" actId="478"/>
          <ac:picMkLst>
            <pc:docMk/>
            <pc:sldMk cId="280316088" sldId="299"/>
            <ac:picMk id="7" creationId="{37E9443F-51B8-619F-24D7-48E5E7FDA168}"/>
          </ac:picMkLst>
        </pc:pic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5" creationId="{E01168EF-F730-A423-625F-D2F4E05D5C24}"/>
          </ac:cxnSpMkLst>
        </pc:cxnChg>
        <pc:cxnChg chg="add mod">
          <ac:chgData name="Lucas Nascimento da Motta" userId="3e949821-8172-4e0b-bfad-acec1329a829" providerId="ADAL" clId="{F4691841-E9F9-479A-A008-F5C778BBE464}" dt="2025-01-27T18:18:27.847" v="143" actId="1076"/>
          <ac:cxnSpMkLst>
            <pc:docMk/>
            <pc:sldMk cId="280316088" sldId="299"/>
            <ac:cxnSpMk id="16" creationId="{7C4F1FAF-0099-07C4-3C0C-BD17306C01B6}"/>
          </ac:cxnSpMkLst>
        </pc:cxnChg>
        <pc:cxnChg chg="add del mod">
          <ac:chgData name="Lucas Nascimento da Motta" userId="3e949821-8172-4e0b-bfad-acec1329a829" providerId="ADAL" clId="{F4691841-E9F9-479A-A008-F5C778BBE464}" dt="2025-01-27T18:16:40.307" v="115" actId="478"/>
          <ac:cxnSpMkLst>
            <pc:docMk/>
            <pc:sldMk cId="280316088" sldId="299"/>
            <ac:cxnSpMk id="17" creationId="{9AD88E55-94A5-F2AF-04B2-B5B924FFEE9B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8" creationId="{C40A2408-E0BD-84AD-E6A2-60C4C890DF3D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9" creationId="{87532276-2D6B-83F1-EEA5-E8F76C3D5AF7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20" creationId="{577E9A26-ED63-9FD0-76E2-D73C47514CF0}"/>
          </ac:cxnSpMkLst>
        </pc:cxnChg>
        <pc:cxnChg chg="add del mod">
          <ac:chgData name="Lucas Nascimento da Motta" userId="3e949821-8172-4e0b-bfad-acec1329a829" providerId="ADAL" clId="{F4691841-E9F9-479A-A008-F5C778BBE464}" dt="2025-01-27T18:17:29.687" v="129" actId="478"/>
          <ac:cxnSpMkLst>
            <pc:docMk/>
            <pc:sldMk cId="280316088" sldId="299"/>
            <ac:cxnSpMk id="22" creationId="{294DD5D2-4E58-25E2-BE7B-C84757AD2B4E}"/>
          </ac:cxnSpMkLst>
        </pc:cxnChg>
        <pc:cxnChg chg="add mod">
          <ac:chgData name="Lucas Nascimento da Motta" userId="3e949821-8172-4e0b-bfad-acec1329a829" providerId="ADAL" clId="{F4691841-E9F9-479A-A008-F5C778BBE464}" dt="2025-01-27T18:19:35.326" v="160" actId="13822"/>
          <ac:cxnSpMkLst>
            <pc:docMk/>
            <pc:sldMk cId="280316088" sldId="299"/>
            <ac:cxnSpMk id="107" creationId="{81665660-F249-6AA7-26BB-A8E60D1DF37F}"/>
          </ac:cxnSpMkLst>
        </pc:cxnChg>
        <pc:cxnChg chg="add mod">
          <ac:chgData name="Lucas Nascimento da Motta" userId="3e949821-8172-4e0b-bfad-acec1329a829" providerId="ADAL" clId="{F4691841-E9F9-479A-A008-F5C778BBE464}" dt="2025-01-27T18:19:47.757" v="165" actId="13822"/>
          <ac:cxnSpMkLst>
            <pc:docMk/>
            <pc:sldMk cId="280316088" sldId="299"/>
            <ac:cxnSpMk id="109" creationId="{E6C22334-6C68-4E4D-0AD5-718918BD1B63}"/>
          </ac:cxnSpMkLst>
        </pc:cxnChg>
      </pc:sldChg>
      <pc:sldChg chg="addSp delSp modSp mod">
        <pc:chgData name="Lucas Nascimento da Motta" userId="3e949821-8172-4e0b-bfad-acec1329a829" providerId="ADAL" clId="{F4691841-E9F9-479A-A008-F5C778BBE464}" dt="2025-01-27T19:30:41.364" v="1531" actId="1036"/>
        <pc:sldMkLst>
          <pc:docMk/>
          <pc:sldMk cId="1385553969" sldId="302"/>
        </pc:sldMkLst>
        <pc:spChg chg="mod">
          <ac:chgData name="Lucas Nascimento da Motta" userId="3e949821-8172-4e0b-bfad-acec1329a829" providerId="ADAL" clId="{F4691841-E9F9-479A-A008-F5C778BBE464}" dt="2025-01-27T18:38:11.520" v="1030" actId="6549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Lucas Nascimento da Motta" userId="3e949821-8172-4e0b-bfad-acec1329a829" providerId="ADAL" clId="{F4691841-E9F9-479A-A008-F5C778BBE464}" dt="2025-01-27T18:46:09.478" v="1107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5" creationId="{6D020634-A031-26E7-C14C-B184ECEE8C05}"/>
          </ac:spMkLst>
        </pc:spChg>
        <pc:spChg chg="add del mod">
          <ac:chgData name="Lucas Nascimento da Motta" userId="3e949821-8172-4e0b-bfad-acec1329a829" providerId="ADAL" clId="{F4691841-E9F9-479A-A008-F5C778BBE464}" dt="2025-01-27T19:30:20.034" v="1524" actId="478"/>
          <ac:spMkLst>
            <pc:docMk/>
            <pc:sldMk cId="1385553969" sldId="302"/>
            <ac:spMk id="5" creationId="{9B8EC3C1-5EE4-CFA5-8CD7-ACAB37181AA4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7" creationId="{D0CE9582-7A91-6BF4-F4C0-BC6955777C5C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8" creationId="{D31B0A6F-CCEF-0311-97BB-A37E32018DCC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9" creationId="{969D0C02-86D9-8A51-7449-CD8B4F8F5E9E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10" creationId="{DFF541C3-971B-135F-AAD6-1DB7BF700DE2}"/>
          </ac:spMkLst>
        </pc:spChg>
        <pc:spChg chg="mod">
          <ac:chgData name="Lucas Nascimento da Motta" userId="3e949821-8172-4e0b-bfad-acec1329a829" providerId="ADAL" clId="{F4691841-E9F9-479A-A008-F5C778BBE464}" dt="2025-01-27T19:30:41.364" v="1531" actId="103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Lucas Nascimento da Motta" userId="3e949821-8172-4e0b-bfad-acec1329a829" providerId="ADAL" clId="{F4691841-E9F9-479A-A008-F5C778BBE464}" dt="2025-01-27T18:45:36.662" v="1080" actId="1076"/>
          <ac:spMkLst>
            <pc:docMk/>
            <pc:sldMk cId="1385553969" sldId="302"/>
            <ac:spMk id="16" creationId="{0AC73138-4FB4-E861-E03B-55FEEDA69793}"/>
          </ac:spMkLst>
        </pc:spChg>
        <pc:spChg chg="add mod">
          <ac:chgData name="Lucas Nascimento da Motta" userId="3e949821-8172-4e0b-bfad-acec1329a829" providerId="ADAL" clId="{F4691841-E9F9-479A-A008-F5C778BBE464}" dt="2025-01-27T18:45:36.662" v="1080" actId="1076"/>
          <ac:spMkLst>
            <pc:docMk/>
            <pc:sldMk cId="1385553969" sldId="302"/>
            <ac:spMk id="17" creationId="{1E9B7086-7572-97AC-BEB2-4A0D630FCA53}"/>
          </ac:spMkLst>
        </pc:spChg>
        <pc:spChg chg="add mod">
          <ac:chgData name="Lucas Nascimento da Motta" userId="3e949821-8172-4e0b-bfad-acec1329a829" providerId="ADAL" clId="{F4691841-E9F9-479A-A008-F5C778BBE464}" dt="2025-01-27T18:45:41.860" v="1082" actId="1076"/>
          <ac:spMkLst>
            <pc:docMk/>
            <pc:sldMk cId="1385553969" sldId="302"/>
            <ac:spMk id="18" creationId="{091F5B06-B4C9-D57C-CA3D-BC885AA9AF92}"/>
          </ac:spMkLst>
        </pc:spChg>
        <pc:spChg chg="add mod">
          <ac:chgData name="Lucas Nascimento da Motta" userId="3e949821-8172-4e0b-bfad-acec1329a829" providerId="ADAL" clId="{F4691841-E9F9-479A-A008-F5C778BBE464}" dt="2025-01-27T18:45:39.409" v="1081" actId="1076"/>
          <ac:spMkLst>
            <pc:docMk/>
            <pc:sldMk cId="1385553969" sldId="302"/>
            <ac:spMk id="19" creationId="{F9704FCB-6EA2-CDAB-2150-2C7A98534E52}"/>
          </ac:spMkLst>
        </pc:spChg>
        <pc:spChg chg="add mod">
          <ac:chgData name="Lucas Nascimento da Motta" userId="3e949821-8172-4e0b-bfad-acec1329a829" providerId="ADAL" clId="{F4691841-E9F9-479A-A008-F5C778BBE464}" dt="2025-01-27T18:45:44.956" v="1083" actId="1076"/>
          <ac:spMkLst>
            <pc:docMk/>
            <pc:sldMk cId="1385553969" sldId="302"/>
            <ac:spMk id="20" creationId="{9012298F-7603-2B07-66AD-42CCA69F8E12}"/>
          </ac:spMkLst>
        </pc:spChg>
        <pc:spChg chg="add mod">
          <ac:chgData name="Lucas Nascimento da Motta" userId="3e949821-8172-4e0b-bfad-acec1329a829" providerId="ADAL" clId="{F4691841-E9F9-479A-A008-F5C778BBE464}" dt="2025-01-27T18:46:06.694" v="1106" actId="20577"/>
          <ac:spMkLst>
            <pc:docMk/>
            <pc:sldMk cId="1385553969" sldId="302"/>
            <ac:spMk id="54" creationId="{F366607C-4FA7-C28A-3D36-FB402EBC4D27}"/>
          </ac:spMkLst>
        </pc:sp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2" creationId="{8D40FDDB-740D-DAE9-CA5F-9441E74FDA46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3" creationId="{40275C8F-51AA-192B-9FF9-835F43CBBE06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4" creationId="{5A89BAC3-3F9C-774C-BB05-76D68BAAEE55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5" creationId="{DF0F13BE-B073-9891-E7A1-85E271F5BB88}"/>
          </ac:cxnSpMkLst>
        </pc:cxnChg>
        <pc:cxnChg chg="add mod">
          <ac:chgData name="Lucas Nascimento da Motta" userId="3e949821-8172-4e0b-bfad-acec1329a829" providerId="ADAL" clId="{F4691841-E9F9-479A-A008-F5C778BBE464}" dt="2025-01-27T18:45:36.662" v="1080" actId="1076"/>
          <ac:cxnSpMkLst>
            <pc:docMk/>
            <pc:sldMk cId="1385553969" sldId="302"/>
            <ac:cxnSpMk id="21" creationId="{82718CFA-73B3-CA95-D036-221CDA6516C1}"/>
          </ac:cxnSpMkLst>
        </pc:cxnChg>
        <pc:cxnChg chg="add mod">
          <ac:chgData name="Lucas Nascimento da Motta" userId="3e949821-8172-4e0b-bfad-acec1329a829" providerId="ADAL" clId="{F4691841-E9F9-479A-A008-F5C778BBE464}" dt="2025-01-27T18:45:41.860" v="1082" actId="1076"/>
          <ac:cxnSpMkLst>
            <pc:docMk/>
            <pc:sldMk cId="1385553969" sldId="302"/>
            <ac:cxnSpMk id="22" creationId="{964286A9-3980-5870-3977-7A7D1BF29469}"/>
          </ac:cxnSpMkLst>
        </pc:cxnChg>
        <pc:cxnChg chg="add mod">
          <ac:chgData name="Lucas Nascimento da Motta" userId="3e949821-8172-4e0b-bfad-acec1329a829" providerId="ADAL" clId="{F4691841-E9F9-479A-A008-F5C778BBE464}" dt="2025-01-27T18:45:41.860" v="1082" actId="1076"/>
          <ac:cxnSpMkLst>
            <pc:docMk/>
            <pc:sldMk cId="1385553969" sldId="302"/>
            <ac:cxnSpMk id="23" creationId="{F12386E5-8485-BB5F-1743-4243C1A829E3}"/>
          </ac:cxnSpMkLst>
        </pc:cxnChg>
        <pc:cxnChg chg="add del mod">
          <ac:chgData name="Lucas Nascimento da Motta" userId="3e949821-8172-4e0b-bfad-acec1329a829" providerId="ADAL" clId="{F4691841-E9F9-479A-A008-F5C778BBE464}" dt="2025-01-27T18:44:31.015" v="1058" actId="478"/>
          <ac:cxnSpMkLst>
            <pc:docMk/>
            <pc:sldMk cId="1385553969" sldId="302"/>
            <ac:cxnSpMk id="24" creationId="{D0F50296-C556-FC05-B6AE-637487FA6D54}"/>
          </ac:cxnSpMkLst>
        </pc:cxnChg>
        <pc:cxnChg chg="add del mod">
          <ac:chgData name="Lucas Nascimento da Motta" userId="3e949821-8172-4e0b-bfad-acec1329a829" providerId="ADAL" clId="{F4691841-E9F9-479A-A008-F5C778BBE464}" dt="2025-01-27T18:45:29.510" v="1078" actId="478"/>
          <ac:cxnSpMkLst>
            <pc:docMk/>
            <pc:sldMk cId="1385553969" sldId="302"/>
            <ac:cxnSpMk id="48" creationId="{8BF6295F-71ED-DEBD-790E-3A660C21E814}"/>
          </ac:cxnSpMkLst>
        </pc:cxnChg>
        <pc:cxnChg chg="add mod">
          <ac:chgData name="Lucas Nascimento da Motta" userId="3e949821-8172-4e0b-bfad-acec1329a829" providerId="ADAL" clId="{F4691841-E9F9-479A-A008-F5C778BBE464}" dt="2025-01-27T18:45:52.843" v="1085" actId="13822"/>
          <ac:cxnSpMkLst>
            <pc:docMk/>
            <pc:sldMk cId="1385553969" sldId="302"/>
            <ac:cxnSpMk id="53" creationId="{48404102-68D4-4E47-8DB1-23FBD43A4108}"/>
          </ac:cxnSpMkLst>
        </pc:cxnChg>
      </pc:sldChg>
      <pc:sldChg chg="modSp mod">
        <pc:chgData name="Lucas Nascimento da Motta" userId="3e949821-8172-4e0b-bfad-acec1329a829" providerId="ADAL" clId="{F4691841-E9F9-479A-A008-F5C778BBE464}" dt="2025-01-28T13:33:35.739" v="6498" actId="20577"/>
        <pc:sldMkLst>
          <pc:docMk/>
          <pc:sldMk cId="334532777" sldId="303"/>
        </pc:sldMkLst>
        <pc:spChg chg="mod">
          <ac:chgData name="Lucas Nascimento da Motta" userId="3e949821-8172-4e0b-bfad-acec1329a829" providerId="ADAL" clId="{F4691841-E9F9-479A-A008-F5C778BBE464}" dt="2025-01-28T13:18:51.360" v="5966" actId="108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Lucas Nascimento da Motta" userId="3e949821-8172-4e0b-bfad-acec1329a829" providerId="ADAL" clId="{F4691841-E9F9-479A-A008-F5C778BBE464}" dt="2025-01-28T13:33:35.739" v="6498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2:04:21.419" v="4256" actId="27636"/>
        <pc:sldMkLst>
          <pc:docMk/>
          <pc:sldMk cId="3869789237" sldId="304"/>
        </pc:sldMkLst>
        <pc:spChg chg="mod">
          <ac:chgData name="Lucas Nascimento da Motta" userId="3e949821-8172-4e0b-bfad-acec1329a829" providerId="ADAL" clId="{F4691841-E9F9-479A-A008-F5C778BBE464}" dt="2025-01-28T12:04:21.419" v="4256" actId="27636"/>
          <ac:spMkLst>
            <pc:docMk/>
            <pc:sldMk cId="3869789237" sldId="304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2:02:38.980" v="3946" actId="1076"/>
          <ac:picMkLst>
            <pc:docMk/>
            <pc:sldMk cId="3869789237" sldId="304"/>
            <ac:picMk id="2050" creationId="{A9E48DE5-8F67-1F3D-FF4B-D1D948772E2D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07:14.970" v="4445" actId="20577"/>
        <pc:sldMkLst>
          <pc:docMk/>
          <pc:sldMk cId="80090182" sldId="305"/>
        </pc:sldMkLst>
        <pc:spChg chg="mod">
          <ac:chgData name="Lucas Nascimento da Motta" userId="3e949821-8172-4e0b-bfad-acec1329a829" providerId="ADAL" clId="{F4691841-E9F9-479A-A008-F5C778BBE464}" dt="2025-01-28T12:07:14.970" v="4445" actId="20577"/>
          <ac:spMkLst>
            <pc:docMk/>
            <pc:sldMk cId="80090182" sldId="305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2:04:34.142" v="4260" actId="1076"/>
          <ac:picMkLst>
            <pc:docMk/>
            <pc:sldMk cId="80090182" sldId="305"/>
            <ac:picMk id="3074" creationId="{0B71ADA0-8853-EDA6-8EBC-5AA274DA23AA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23:53.312" v="5411" actId="20577"/>
        <pc:sldMkLst>
          <pc:docMk/>
          <pc:sldMk cId="3145340593" sldId="306"/>
        </pc:sldMkLst>
        <pc:spChg chg="mod">
          <ac:chgData name="Lucas Nascimento da Motta" userId="3e949821-8172-4e0b-bfad-acec1329a829" providerId="ADAL" clId="{F4691841-E9F9-479A-A008-F5C778BBE464}" dt="2025-01-28T12:23:53.312" v="5411" actId="20577"/>
          <ac:spMkLst>
            <pc:docMk/>
            <pc:sldMk cId="3145340593" sldId="306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2:17:57.239" v="4967" actId="14100"/>
          <ac:picMkLst>
            <pc:docMk/>
            <pc:sldMk cId="3145340593" sldId="306"/>
            <ac:picMk id="5122" creationId="{0E0EBDCA-EE7D-35F4-68D2-6FED53818856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3:17:17.956" v="5960" actId="1076"/>
        <pc:sldMkLst>
          <pc:docMk/>
          <pc:sldMk cId="1106727586" sldId="307"/>
        </pc:sldMkLst>
        <pc:spChg chg="mod">
          <ac:chgData name="Lucas Nascimento da Motta" userId="3e949821-8172-4e0b-bfad-acec1329a829" providerId="ADAL" clId="{F4691841-E9F9-479A-A008-F5C778BBE464}" dt="2025-01-28T12:14:03.466" v="4704" actId="20577"/>
          <ac:spMkLst>
            <pc:docMk/>
            <pc:sldMk cId="1106727586" sldId="307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3:17:17.956" v="5960" actId="1076"/>
          <ac:picMkLst>
            <pc:docMk/>
            <pc:sldMk cId="1106727586" sldId="307"/>
            <ac:picMk id="4098" creationId="{CF12D743-AE8B-3A83-A37C-E1A36FF20DE6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24:26.146" v="5479" actId="20577"/>
        <pc:sldMkLst>
          <pc:docMk/>
          <pc:sldMk cId="706594483" sldId="308"/>
        </pc:sldMkLst>
        <pc:spChg chg="mod">
          <ac:chgData name="Lucas Nascimento da Motta" userId="3e949821-8172-4e0b-bfad-acec1329a829" providerId="ADAL" clId="{F4691841-E9F9-479A-A008-F5C778BBE464}" dt="2025-01-28T12:24:26.146" v="5479" actId="20577"/>
          <ac:spMkLst>
            <pc:docMk/>
            <pc:sldMk cId="706594483" sldId="308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2:24:04.674" v="5416" actId="1076"/>
          <ac:picMkLst>
            <pc:docMk/>
            <pc:sldMk cId="706594483" sldId="308"/>
            <ac:picMk id="6146" creationId="{BB25F9D6-28A8-DD0B-DB55-5BDBA1B7FEA6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28:03.522" v="5569" actId="1076"/>
        <pc:sldMkLst>
          <pc:docMk/>
          <pc:sldMk cId="1794738657" sldId="309"/>
        </pc:sldMkLst>
        <pc:spChg chg="mod">
          <ac:chgData name="Lucas Nascimento da Motta" userId="3e949821-8172-4e0b-bfad-acec1329a829" providerId="ADAL" clId="{F4691841-E9F9-479A-A008-F5C778BBE464}" dt="2025-01-28T12:27:55.503" v="5568" actId="27636"/>
          <ac:spMkLst>
            <pc:docMk/>
            <pc:sldMk cId="1794738657" sldId="309"/>
            <ac:spMk id="5" creationId="{1B07C49E-AFFC-EC46-8930-E4D428F5F943}"/>
          </ac:spMkLst>
        </pc:spChg>
        <pc:picChg chg="mod">
          <ac:chgData name="Lucas Nascimento da Motta" userId="3e949821-8172-4e0b-bfad-acec1329a829" providerId="ADAL" clId="{F4691841-E9F9-479A-A008-F5C778BBE464}" dt="2025-01-28T12:28:03.522" v="5569" actId="1076"/>
          <ac:picMkLst>
            <pc:docMk/>
            <pc:sldMk cId="1794738657" sldId="309"/>
            <ac:picMk id="6" creationId="{EE0BC5B4-7102-3858-79DA-D76F7A3D0AEB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28:44.724" v="5604" actId="478"/>
        <pc:sldMkLst>
          <pc:docMk/>
          <pc:sldMk cId="4010014743" sldId="310"/>
        </pc:sldMkLst>
        <pc:spChg chg="mod">
          <ac:chgData name="Lucas Nascimento da Motta" userId="3e949821-8172-4e0b-bfad-acec1329a829" providerId="ADAL" clId="{F4691841-E9F9-479A-A008-F5C778BBE464}" dt="2025-01-28T12:28:42.416" v="5603" actId="20577"/>
          <ac:spMkLst>
            <pc:docMk/>
            <pc:sldMk cId="4010014743" sldId="310"/>
            <ac:spMk id="5" creationId="{1B07C49E-AFFC-EC46-8930-E4D428F5F943}"/>
          </ac:spMkLst>
        </pc:spChg>
        <pc:picChg chg="del mod">
          <ac:chgData name="Lucas Nascimento da Motta" userId="3e949821-8172-4e0b-bfad-acec1329a829" providerId="ADAL" clId="{F4691841-E9F9-479A-A008-F5C778BBE464}" dt="2025-01-28T12:28:44.724" v="5604" actId="478"/>
          <ac:picMkLst>
            <pc:docMk/>
            <pc:sldMk cId="4010014743" sldId="310"/>
            <ac:picMk id="6" creationId="{13542826-26CC-6E03-0397-77B14F535926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29:33.973" v="5652" actId="20577"/>
        <pc:sldMkLst>
          <pc:docMk/>
          <pc:sldMk cId="2735560525" sldId="311"/>
        </pc:sldMkLst>
        <pc:spChg chg="mod">
          <ac:chgData name="Lucas Nascimento da Motta" userId="3e949821-8172-4e0b-bfad-acec1329a829" providerId="ADAL" clId="{F4691841-E9F9-479A-A008-F5C778BBE464}" dt="2025-01-28T12:29:33.973" v="5652" actId="20577"/>
          <ac:spMkLst>
            <pc:docMk/>
            <pc:sldMk cId="2735560525" sldId="311"/>
            <ac:spMk id="5" creationId="{1B07C49E-AFFC-EC46-8930-E4D428F5F943}"/>
          </ac:spMkLst>
        </pc:spChg>
        <pc:picChg chg="del mod">
          <ac:chgData name="Lucas Nascimento da Motta" userId="3e949821-8172-4e0b-bfad-acec1329a829" providerId="ADAL" clId="{F4691841-E9F9-479A-A008-F5C778BBE464}" dt="2025-01-28T12:29:31.703" v="5650" actId="478"/>
          <ac:picMkLst>
            <pc:docMk/>
            <pc:sldMk cId="2735560525" sldId="311"/>
            <ac:picMk id="6" creationId="{81ABE679-AA2F-72A4-B732-0778EEFEFC7B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30:10.641" v="5674" actId="20577"/>
        <pc:sldMkLst>
          <pc:docMk/>
          <pc:sldMk cId="1434679925" sldId="312"/>
        </pc:sldMkLst>
        <pc:spChg chg="mod">
          <ac:chgData name="Lucas Nascimento da Motta" userId="3e949821-8172-4e0b-bfad-acec1329a829" providerId="ADAL" clId="{F4691841-E9F9-479A-A008-F5C778BBE464}" dt="2025-01-28T12:30:10.641" v="5674" actId="20577"/>
          <ac:spMkLst>
            <pc:docMk/>
            <pc:sldMk cId="1434679925" sldId="312"/>
            <ac:spMk id="5" creationId="{1B07C49E-AFFC-EC46-8930-E4D428F5F943}"/>
          </ac:spMkLst>
        </pc:spChg>
        <pc:picChg chg="del">
          <ac:chgData name="Lucas Nascimento da Motta" userId="3e949821-8172-4e0b-bfad-acec1329a829" providerId="ADAL" clId="{F4691841-E9F9-479A-A008-F5C778BBE464}" dt="2025-01-28T12:30:08.266" v="5672" actId="478"/>
          <ac:picMkLst>
            <pc:docMk/>
            <pc:sldMk cId="1434679925" sldId="312"/>
            <ac:picMk id="6" creationId="{CAC88B7B-8F11-E32A-B81F-085149FFA09C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32:08.779" v="5799" actId="478"/>
        <pc:sldMkLst>
          <pc:docMk/>
          <pc:sldMk cId="1756972646" sldId="313"/>
        </pc:sldMkLst>
        <pc:spChg chg="mod">
          <ac:chgData name="Lucas Nascimento da Motta" userId="3e949821-8172-4e0b-bfad-acec1329a829" providerId="ADAL" clId="{F4691841-E9F9-479A-A008-F5C778BBE464}" dt="2025-01-28T12:32:05.096" v="5798" actId="20577"/>
          <ac:spMkLst>
            <pc:docMk/>
            <pc:sldMk cId="1756972646" sldId="313"/>
            <ac:spMk id="5" creationId="{1B07C49E-AFFC-EC46-8930-E4D428F5F943}"/>
          </ac:spMkLst>
        </pc:spChg>
        <pc:picChg chg="del mod">
          <ac:chgData name="Lucas Nascimento da Motta" userId="3e949821-8172-4e0b-bfad-acec1329a829" providerId="ADAL" clId="{F4691841-E9F9-479A-A008-F5C778BBE464}" dt="2025-01-28T12:32:08.779" v="5799" actId="478"/>
          <ac:picMkLst>
            <pc:docMk/>
            <pc:sldMk cId="1756972646" sldId="313"/>
            <ac:picMk id="6" creationId="{7E9FCF79-3CA6-8F3A-A594-0471213AF752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3:17:28.687" v="5961" actId="207"/>
        <pc:sldMkLst>
          <pc:docMk/>
          <pc:sldMk cId="639399535" sldId="314"/>
        </pc:sldMkLst>
        <pc:spChg chg="mod">
          <ac:chgData name="Lucas Nascimento da Motta" userId="3e949821-8172-4e0b-bfad-acec1329a829" providerId="ADAL" clId="{F4691841-E9F9-479A-A008-F5C778BBE464}" dt="2025-01-28T12:31:04.159" v="5712" actId="20577"/>
          <ac:spMkLst>
            <pc:docMk/>
            <pc:sldMk cId="639399535" sldId="314"/>
            <ac:spMk id="5" creationId="{1B07C49E-AFFC-EC46-8930-E4D428F5F943}"/>
          </ac:spMkLst>
        </pc:spChg>
        <pc:spChg chg="mod">
          <ac:chgData name="Lucas Nascimento da Motta" userId="3e949821-8172-4e0b-bfad-acec1329a829" providerId="ADAL" clId="{F4691841-E9F9-479A-A008-F5C778BBE464}" dt="2025-01-28T13:17:28.687" v="5961" actId="207"/>
          <ac:spMkLst>
            <pc:docMk/>
            <pc:sldMk cId="639399535" sldId="314"/>
            <ac:spMk id="8" creationId="{952C2E9C-C6BE-40BD-A406-CFB441363CBA}"/>
          </ac:spMkLst>
        </pc:spChg>
        <pc:picChg chg="mod">
          <ac:chgData name="Lucas Nascimento da Motta" userId="3e949821-8172-4e0b-bfad-acec1329a829" providerId="ADAL" clId="{F4691841-E9F9-479A-A008-F5C778BBE464}" dt="2025-01-28T12:30:17.935" v="5675" actId="1076"/>
          <ac:picMkLst>
            <pc:docMk/>
            <pc:sldMk cId="639399535" sldId="314"/>
            <ac:picMk id="3" creationId="{F05BE34B-BA3F-F234-78D0-7559934CAD34}"/>
          </ac:picMkLst>
        </pc:picChg>
        <pc:picChg chg="mod">
          <ac:chgData name="Lucas Nascimento da Motta" userId="3e949821-8172-4e0b-bfad-acec1329a829" providerId="ADAL" clId="{F4691841-E9F9-479A-A008-F5C778BBE464}" dt="2025-01-28T12:30:55.403" v="5699" actId="1035"/>
          <ac:picMkLst>
            <pc:docMk/>
            <pc:sldMk cId="639399535" sldId="314"/>
            <ac:picMk id="7" creationId="{9EF2237D-03B2-3AF0-6909-36132F6DF37D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32:27.504" v="5807" actId="20577"/>
        <pc:sldMkLst>
          <pc:docMk/>
          <pc:sldMk cId="3566646398" sldId="315"/>
        </pc:sldMkLst>
        <pc:spChg chg="mod">
          <ac:chgData name="Lucas Nascimento da Motta" userId="3e949821-8172-4e0b-bfad-acec1329a829" providerId="ADAL" clId="{F4691841-E9F9-479A-A008-F5C778BBE464}" dt="2025-01-28T12:32:27.504" v="5807" actId="20577"/>
          <ac:spMkLst>
            <pc:docMk/>
            <pc:sldMk cId="3566646398" sldId="315"/>
            <ac:spMk id="5" creationId="{1B07C49E-AFFC-EC46-8930-E4D428F5F943}"/>
          </ac:spMkLst>
        </pc:spChg>
        <pc:picChg chg="mod">
          <ac:chgData name="Lucas Nascimento da Motta" userId="3e949821-8172-4e0b-bfad-acec1329a829" providerId="ADAL" clId="{F4691841-E9F9-479A-A008-F5C778BBE464}" dt="2025-01-28T12:32:16.341" v="5800" actId="1076"/>
          <ac:picMkLst>
            <pc:docMk/>
            <pc:sldMk cId="3566646398" sldId="315"/>
            <ac:picMk id="6" creationId="{FBE1D084-937E-F0A0-CBC2-BA755F7735ED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32:35.567" v="5811" actId="20577"/>
        <pc:sldMkLst>
          <pc:docMk/>
          <pc:sldMk cId="1398439132" sldId="316"/>
        </pc:sldMkLst>
        <pc:spChg chg="mod">
          <ac:chgData name="Lucas Nascimento da Motta" userId="3e949821-8172-4e0b-bfad-acec1329a829" providerId="ADAL" clId="{F4691841-E9F9-479A-A008-F5C778BBE464}" dt="2025-01-28T12:32:35.567" v="581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3:09:56.346" v="5911" actId="1076"/>
        <pc:sldMkLst>
          <pc:docMk/>
          <pc:sldMk cId="3975168428" sldId="317"/>
        </pc:sldMkLst>
        <pc:spChg chg="mod">
          <ac:chgData name="Lucas Nascimento da Motta" userId="3e949821-8172-4e0b-bfad-acec1329a829" providerId="ADAL" clId="{F4691841-E9F9-479A-A008-F5C778BBE464}" dt="2025-01-28T12:32:47.999" v="5813" actId="20577"/>
          <ac:spMkLst>
            <pc:docMk/>
            <pc:sldMk cId="3975168428" sldId="317"/>
            <ac:spMk id="5" creationId="{1B07C49E-AFFC-EC46-8930-E4D428F5F943}"/>
          </ac:spMkLst>
        </pc:spChg>
        <pc:picChg chg="mod">
          <ac:chgData name="Lucas Nascimento da Motta" userId="3e949821-8172-4e0b-bfad-acec1329a829" providerId="ADAL" clId="{F4691841-E9F9-479A-A008-F5C778BBE464}" dt="2025-01-28T13:09:56.346" v="5911" actId="1076"/>
          <ac:picMkLst>
            <pc:docMk/>
            <pc:sldMk cId="3975168428" sldId="317"/>
            <ac:picMk id="6" creationId="{4BB5F9CC-04BA-44FE-77FC-E6D9FEE43375}"/>
          </ac:picMkLst>
        </pc:picChg>
      </pc:sldChg>
      <pc:sldChg chg="addSp modSp mod">
        <pc:chgData name="Lucas Nascimento da Motta" userId="3e949821-8172-4e0b-bfad-acec1329a829" providerId="ADAL" clId="{F4691841-E9F9-479A-A008-F5C778BBE464}" dt="2025-01-28T13:09:29.523" v="5910" actId="27636"/>
        <pc:sldMkLst>
          <pc:docMk/>
          <pc:sldMk cId="239597884" sldId="318"/>
        </pc:sldMkLst>
        <pc:spChg chg="mod">
          <ac:chgData name="Lucas Nascimento da Motta" userId="3e949821-8172-4e0b-bfad-acec1329a829" providerId="ADAL" clId="{F4691841-E9F9-479A-A008-F5C778BBE464}" dt="2025-01-28T13:09:29.523" v="5910" actId="27636"/>
          <ac:spMkLst>
            <pc:docMk/>
            <pc:sldMk cId="239597884" sldId="318"/>
            <ac:spMk id="5" creationId="{85D9F803-CDBC-C74C-AF1B-2B5937D1C241}"/>
          </ac:spMkLst>
        </pc:spChg>
        <pc:picChg chg="add mod">
          <ac:chgData name="Lucas Nascimento da Motta" userId="3e949821-8172-4e0b-bfad-acec1329a829" providerId="ADAL" clId="{F4691841-E9F9-479A-A008-F5C778BBE464}" dt="2025-01-28T13:09:27.756" v="5906" actId="1076"/>
          <ac:picMkLst>
            <pc:docMk/>
            <pc:sldMk cId="239597884" sldId="318"/>
            <ac:picMk id="4" creationId="{E09A391F-68E6-28AD-E187-0DA16A47449C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3:18:12.170" v="5965" actId="207"/>
        <pc:sldMkLst>
          <pc:docMk/>
          <pc:sldMk cId="232499080" sldId="319"/>
        </pc:sldMkLst>
        <pc:spChg chg="mod">
          <ac:chgData name="Lucas Nascimento da Motta" userId="3e949821-8172-4e0b-bfad-acec1329a829" providerId="ADAL" clId="{F4691841-E9F9-479A-A008-F5C778BBE464}" dt="2025-01-28T13:18:12.170" v="5965" actId="207"/>
          <ac:spMkLst>
            <pc:docMk/>
            <pc:sldMk cId="232499080" sldId="319"/>
            <ac:spMk id="8" creationId="{34C97452-C78A-4701-B8AB-ABFE63D5BEDE}"/>
          </ac:spMkLst>
        </pc:spChg>
      </pc:sldChg>
      <pc:sldChg chg="addSp modSp mod">
        <pc:chgData name="Lucas Nascimento da Motta" userId="3e949821-8172-4e0b-bfad-acec1329a829" providerId="ADAL" clId="{F4691841-E9F9-479A-A008-F5C778BBE464}" dt="2025-01-28T13:04:20.894" v="5864" actId="1076"/>
        <pc:sldMkLst>
          <pc:docMk/>
          <pc:sldMk cId="700132931" sldId="322"/>
        </pc:sldMkLst>
        <pc:spChg chg="mod">
          <ac:chgData name="Lucas Nascimento da Motta" userId="3e949821-8172-4e0b-bfad-acec1329a829" providerId="ADAL" clId="{F4691841-E9F9-479A-A008-F5C778BBE464}" dt="2025-01-28T13:04:18.261" v="5863" actId="27636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Lucas Nascimento da Motta" userId="3e949821-8172-4e0b-bfad-acec1329a829" providerId="ADAL" clId="{F4691841-E9F9-479A-A008-F5C778BBE464}" dt="2025-01-28T12:49:10.614" v="5848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Lucas Nascimento da Motta" userId="3e949821-8172-4e0b-bfad-acec1329a829" providerId="ADAL" clId="{F4691841-E9F9-479A-A008-F5C778BBE464}" dt="2025-01-28T13:04:20.894" v="5864" actId="1076"/>
          <ac:picMkLst>
            <pc:docMk/>
            <pc:sldMk cId="700132931" sldId="322"/>
            <ac:picMk id="4" creationId="{EF727BAA-B654-4F61-B7F0-FA032585B35B}"/>
          </ac:picMkLst>
        </pc:picChg>
      </pc:sldChg>
      <pc:sldChg chg="addSp modSp mod">
        <pc:chgData name="Lucas Nascimento da Motta" userId="3e949821-8172-4e0b-bfad-acec1329a829" providerId="ADAL" clId="{F4691841-E9F9-479A-A008-F5C778BBE464}" dt="2025-01-28T13:05:14.283" v="5875" actId="1076"/>
        <pc:sldMkLst>
          <pc:docMk/>
          <pc:sldMk cId="1866160706" sldId="323"/>
        </pc:sldMkLst>
        <pc:spChg chg="mod">
          <ac:chgData name="Lucas Nascimento da Motta" userId="3e949821-8172-4e0b-bfad-acec1329a829" providerId="ADAL" clId="{F4691841-E9F9-479A-A008-F5C778BBE464}" dt="2025-01-28T13:05:07.021" v="5872" actId="27636"/>
          <ac:spMkLst>
            <pc:docMk/>
            <pc:sldMk cId="1866160706" sldId="323"/>
            <ac:spMk id="5" creationId="{85D9F803-CDBC-C74C-AF1B-2B5937D1C241}"/>
          </ac:spMkLst>
        </pc:spChg>
        <pc:picChg chg="add mod">
          <ac:chgData name="Lucas Nascimento da Motta" userId="3e949821-8172-4e0b-bfad-acec1329a829" providerId="ADAL" clId="{F4691841-E9F9-479A-A008-F5C778BBE464}" dt="2025-01-28T13:05:14.283" v="5875" actId="1076"/>
          <ac:picMkLst>
            <pc:docMk/>
            <pc:sldMk cId="1866160706" sldId="323"/>
            <ac:picMk id="4" creationId="{E35C8BCB-C614-64F6-4AC7-48E0A281B890}"/>
          </ac:picMkLst>
        </pc:picChg>
      </pc:sldChg>
      <pc:sldChg chg="addSp modSp mod">
        <pc:chgData name="Lucas Nascimento da Motta" userId="3e949821-8172-4e0b-bfad-acec1329a829" providerId="ADAL" clId="{F4691841-E9F9-479A-A008-F5C778BBE464}" dt="2025-01-28T13:06:16.047" v="5886" actId="1076"/>
        <pc:sldMkLst>
          <pc:docMk/>
          <pc:sldMk cId="252359608" sldId="324"/>
        </pc:sldMkLst>
        <pc:spChg chg="mod">
          <ac:chgData name="Lucas Nascimento da Motta" userId="3e949821-8172-4e0b-bfad-acec1329a829" providerId="ADAL" clId="{F4691841-E9F9-479A-A008-F5C778BBE464}" dt="2025-01-28T13:06:05.191" v="5885" actId="27636"/>
          <ac:spMkLst>
            <pc:docMk/>
            <pc:sldMk cId="252359608" sldId="324"/>
            <ac:spMk id="5" creationId="{85D9F803-CDBC-C74C-AF1B-2B5937D1C241}"/>
          </ac:spMkLst>
        </pc:spChg>
        <pc:picChg chg="add mod">
          <ac:chgData name="Lucas Nascimento da Motta" userId="3e949821-8172-4e0b-bfad-acec1329a829" providerId="ADAL" clId="{F4691841-E9F9-479A-A008-F5C778BBE464}" dt="2025-01-28T13:06:16.047" v="5886" actId="1076"/>
          <ac:picMkLst>
            <pc:docMk/>
            <pc:sldMk cId="252359608" sldId="324"/>
            <ac:picMk id="4" creationId="{A2BE4350-198D-80F3-9421-7617BB3073CC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7T17:36:43.359" v="57" actId="20577"/>
        <pc:sldMkLst>
          <pc:docMk/>
          <pc:sldMk cId="1277611629" sldId="327"/>
        </pc:sldMkLst>
        <pc:spChg chg="mod">
          <ac:chgData name="Lucas Nascimento da Motta" userId="3e949821-8172-4e0b-bfad-acec1329a829" providerId="ADAL" clId="{F4691841-E9F9-479A-A008-F5C778BBE464}" dt="2025-01-27T17:36:43.359" v="57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3:15:24.133" v="5942" actId="113"/>
        <pc:sldMkLst>
          <pc:docMk/>
          <pc:sldMk cId="3679076307" sldId="333"/>
        </pc:sldMkLst>
        <pc:spChg chg="mod">
          <ac:chgData name="Lucas Nascimento da Motta" userId="3e949821-8172-4e0b-bfad-acec1329a829" providerId="ADAL" clId="{F4691841-E9F9-479A-A008-F5C778BBE464}" dt="2025-01-28T13:15:24.133" v="5942" actId="113"/>
          <ac:spMkLst>
            <pc:docMk/>
            <pc:sldMk cId="3679076307" sldId="333"/>
            <ac:spMk id="5" creationId="{C646E292-70B0-897C-7116-720BB3D9758D}"/>
          </ac:spMkLst>
        </pc:spChg>
      </pc:sldChg>
      <pc:sldChg chg="add">
        <pc:chgData name="Lucas Nascimento da Motta" userId="3e949821-8172-4e0b-bfad-acec1329a829" providerId="ADAL" clId="{F4691841-E9F9-479A-A008-F5C778BBE464}" dt="2025-01-28T12:14:12.963" v="4705" actId="2890"/>
        <pc:sldMkLst>
          <pc:docMk/>
          <pc:sldMk cId="2349227060" sldId="334"/>
        </pc:sldMkLst>
      </pc:sldChg>
      <pc:sldChg chg="add del">
        <pc:chgData name="Lucas Nascimento da Motta" userId="3e949821-8172-4e0b-bfad-acec1329a829" providerId="ADAL" clId="{F4691841-E9F9-479A-A008-F5C778BBE464}" dt="2025-01-28T13:15:10.863" v="5940" actId="47"/>
        <pc:sldMkLst>
          <pc:docMk/>
          <pc:sldMk cId="3431902865" sldId="335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7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DDF10-21C6-CAD4-2708-BB7245D0371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ttaPB/IBMcapstone/blob/main/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Build%20an%20Interactive%20Dashboard%20with%20Ploty%20Dash.tx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ttaPB/IBMcapstone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9115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Lucas Motta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27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better understand data and work with it the following steps were performed: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for ‘Payload Mass’ with the average value (on API data)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each column’s type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and describe unique values for the following columns: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column called ‘Class’ where: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– First stage did not land successfully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– First stage landed successfully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file for Data Wrangling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1CF37-71EE-0DB2-CC43-D125347F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551FD-4B57-4A92-ED51-DF064C35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46E292-70B0-897C-7116-720BB3D975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project 7 charts were plotter: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Flight Number vs Payload Mass hued by Launch Outcome.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Flight Number vs Launch Site hued by Launch Outcome.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Pay Load Mass across Launch Sites hued by Launch Outcome.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bar chart of Success rate by orbit type.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Flight Number vs Orbit Type hued by Launch Outcome.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Pay Load Mass vs Orbit Type hued by Launch Outcome.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line plot of Success rate over time.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completed EDA with data visualization</a:t>
            </a:r>
            <a:endParaRPr lang="en-US" dirty="0"/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B980F9-3D88-0E00-25E0-4A64B8CF60E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7907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4604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performed were: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unique Launch Sites in the space mission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where Launch Sites begin with the string ‘CCA’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boosters which have success in drone ship and have Payload Mass greater than 4000 but less than 60000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 versions which have carried the maximum Payload Mass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which will display the month names, failure Landing Outcomes in drone ship ,booster versions, launch site for the months in year 2015.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of completed EDA with SQL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folium, the following items were 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map with a marker for each Launch Site. So, it was easy to spot where in the country these Launch Sites are located and how close to each other;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Marker Cluster with markers for each success/failed launch for each site;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mouse position box with Latitude and Longitude being indicated, so it would be possible to pinpoint two locations and calculate the distance between them;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previous information was used to insert a line with the distance from the nearest coastline;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same process could be performed to add markers were to check how close the launch sites are from railroads, city, highways,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completed interactive map with Folium map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interactive Dashboard shows the following: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list with either “All sites” or each separated Launch Site to be selected: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list filters the information to be shown in the Pie Plot of Total Success rate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way it is possible to visualize the sites with the highest 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ranger slider to select a range of Payload Mass and show a scatter plot of payload vs booster class for either “All sites” or the selected site on the dropdown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96281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built, evaluated, improved, and found the best performing classification model, the following steps were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Break data set into Independent Variables (X) and Target (Y)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set into Train and Test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the steps below for different algorithms (Logistic Regression, SVM, Decision Tree, KNN)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the parameters to be used in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Capture the best parameters and use it to make the prediction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yhat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using the test set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X_test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 predictions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yhat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made with the real data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Y_test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the algorithm with the smallest error.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completed predictive analysis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Results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15600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that over time the Pay Load Mass grew bigger and the rate of success too.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smaller cases the rate of success got better, but even then, the failed attempts seem concentrated on smaller ships.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Pay Load Mass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7A82E-6B38-2EEA-7DE8-31E041D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727112"/>
            <a:ext cx="10459070" cy="20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9ABE2-4073-6057-A8F4-3BD084464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0281E-76B5-E775-657B-6DB9D567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40C6D-B1C9-4605-A6FE-7917F4BC742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how the success rate grew with time and across sites. The first site had a lot of failed attempts and once it started to have some success, expansion to other sites began.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58D0D7-606B-4D5B-C610-F806041EC40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EE192C-3FF3-B2D0-F2C3-E2DD8F69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40" y="1879682"/>
            <a:ext cx="10632141" cy="20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2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1004"/>
            <a:ext cx="10515600" cy="502219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CCAFS SLC 40 – the rate of success is somewhat fuzzy, with good indicators for heavy loads (14k+)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 SLC 4E – There’s a good rate of success. Although the number of launches is smaller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KSC LC 39A – Around 6k there are some failures, but, other than that there’s a good rate of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E48DE5-8F67-1F3D-FF4B-D1D948772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66" y="1368445"/>
            <a:ext cx="4432490" cy="308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bar plot shows a great rate of success for some Orbit Types (ES-L1, GEO, HEO, SSO). However, further analysis might be needed, as shown on the next slides.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71ADA0-8853-EDA6-8EBC-5AA274DA2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13" y="1496807"/>
            <a:ext cx="3767173" cy="302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stated on the previous slide there are some Orbits with high rate of success, however, SSO is the only Orbit with more than one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also shoes that, generally,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12D743-AE8B-3A83-A37C-E1A36FF2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16" y="1438536"/>
            <a:ext cx="4050768" cy="31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42619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shows that, across orbits, there’s a range of Pay Load Mass where failure is most likely. The outlier is SSO where small Payloads obtained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E0EBDCA-EE7D-35F4-68D2-6FED5381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22" y="1464514"/>
            <a:ext cx="4601450" cy="3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shows that with time, success rate grew without a doubt.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25F9D6-28A8-DD0B-DB55-5BDBA1B7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92" y="1516827"/>
            <a:ext cx="4543415" cy="364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5 records where launch sites begin with ‘CCA’ are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0BC5B4-7102-3858-79DA-D76F7A3D0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15" y="2589816"/>
            <a:ext cx="6872792" cy="31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(CRS)  45596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 was 12/22/2015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Successful Drone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5BE34B-BA3F-F234-78D0-7559934C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1" y="2602380"/>
            <a:ext cx="860314" cy="27978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F2237D-03B2-3AF0-6909-36132F6DF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035" y="2739222"/>
            <a:ext cx="860314" cy="27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 (in flight) 			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				99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(payload status unclear)	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E1D084-937E-F0A0-CBC2-BA755F77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11" y="2334408"/>
            <a:ext cx="1964153" cy="292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C72644-14A0-C576-4FD2-F5FDDBF8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27" y="2737485"/>
            <a:ext cx="6177965" cy="11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B5F9CC-04BA-44FE-77FC-E6D9FEE4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73" y="3081319"/>
            <a:ext cx="25050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1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1A904-24C2-E8AF-12B9-E46466CA1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62" y="1625754"/>
            <a:ext cx="8513076" cy="38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A391F-68E6-28AD-E187-0DA16A47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91" y="2254555"/>
            <a:ext cx="7711440" cy="30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&lt;Folium Map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27BAA-B654-4F61-B7F0-FA032585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16" y="2250383"/>
            <a:ext cx="9745589" cy="31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C8BCB-C614-64F6-4AC7-48E0A281B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22" y="2336308"/>
            <a:ext cx="10660083" cy="30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E4350-198D-80F3-9421-7617BB30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6" y="2405443"/>
            <a:ext cx="9828810" cy="25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were collected through two processes: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call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Wikipedia page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processes can be summarized as follows: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External call (API or URL)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parsing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and filter desired data from call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data and create the Dataset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Save dataset on a CSV file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API data collection was done through the following steps: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GET request and response parsing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Normalized Json to 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to collect desired input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data to build a data frame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frame to include only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full notebook can be found here: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4"/>
              </a:rPr>
              <a:t>API call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92A6C2-6A9B-1EFA-4DFB-89D051C6ECF9}"/>
              </a:ext>
            </a:extLst>
          </p:cNvPr>
          <p:cNvSpPr/>
          <p:nvPr/>
        </p:nvSpPr>
        <p:spPr>
          <a:xfrm>
            <a:off x="6079762" y="2631440"/>
            <a:ext cx="1197022" cy="63652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SpaceX</a:t>
            </a:r>
            <a:r>
              <a:rPr lang="pt-BR" sz="1400" dirty="0">
                <a:solidFill>
                  <a:schemeClr val="tx1"/>
                </a:solidFill>
              </a:rPr>
              <a:t> API GET </a:t>
            </a:r>
            <a:r>
              <a:rPr lang="pt-BR" sz="1400" dirty="0" err="1">
                <a:solidFill>
                  <a:schemeClr val="tx1"/>
                </a:solidFill>
              </a:rPr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AA0D0-C28C-787B-6006-B1D4B8DB66E2}"/>
              </a:ext>
            </a:extLst>
          </p:cNvPr>
          <p:cNvSpPr/>
          <p:nvPr/>
        </p:nvSpPr>
        <p:spPr>
          <a:xfrm>
            <a:off x="6057219" y="3686454"/>
            <a:ext cx="1242108" cy="55177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Json</a:t>
            </a:r>
            <a:r>
              <a:rPr lang="pt-BR" sz="1400" dirty="0">
                <a:solidFill>
                  <a:schemeClr val="tx1"/>
                </a:solidFill>
              </a:rPr>
              <a:t> response </a:t>
            </a:r>
            <a:r>
              <a:rPr lang="pt-BR" sz="1400" dirty="0" err="1">
                <a:solidFill>
                  <a:schemeClr val="tx1"/>
                </a:solidFill>
              </a:rPr>
              <a:t>parsing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D353A-5035-E395-CB91-31423C32F340}"/>
              </a:ext>
            </a:extLst>
          </p:cNvPr>
          <p:cNvSpPr/>
          <p:nvPr/>
        </p:nvSpPr>
        <p:spPr>
          <a:xfrm>
            <a:off x="6056592" y="4521912"/>
            <a:ext cx="1241586" cy="75253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Json</a:t>
            </a:r>
            <a:r>
              <a:rPr lang="pt-BR" sz="1400" dirty="0">
                <a:solidFill>
                  <a:schemeClr val="tx1"/>
                </a:solidFill>
              </a:rPr>
              <a:t> response </a:t>
            </a:r>
            <a:r>
              <a:rPr lang="pt-BR" sz="1400" dirty="0" err="1">
                <a:solidFill>
                  <a:schemeClr val="tx1"/>
                </a:solidFill>
              </a:rPr>
              <a:t>normalized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9F14CF-47F6-3C19-3C4D-5CCF7D7C3860}"/>
              </a:ext>
            </a:extLst>
          </p:cNvPr>
          <p:cNvSpPr/>
          <p:nvPr/>
        </p:nvSpPr>
        <p:spPr>
          <a:xfrm>
            <a:off x="8085291" y="3586076"/>
            <a:ext cx="1354701" cy="75253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Specify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columns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filter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the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15674-834A-0226-5659-FE260869D0FE}"/>
              </a:ext>
            </a:extLst>
          </p:cNvPr>
          <p:cNvSpPr/>
          <p:nvPr/>
        </p:nvSpPr>
        <p:spPr>
          <a:xfrm>
            <a:off x="7866209" y="5422492"/>
            <a:ext cx="1792866" cy="50986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lists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be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filled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with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4B2FF0-1CF5-D9C7-7E0F-E56E4F5DB1E2}"/>
              </a:ext>
            </a:extLst>
          </p:cNvPr>
          <p:cNvSpPr/>
          <p:nvPr/>
        </p:nvSpPr>
        <p:spPr>
          <a:xfrm>
            <a:off x="7913616" y="4523177"/>
            <a:ext cx="1698052" cy="75253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Apply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functions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C984E-BE2F-B2E8-02C2-355B1E8BDDF4}"/>
              </a:ext>
            </a:extLst>
          </p:cNvPr>
          <p:cNvSpPr/>
          <p:nvPr/>
        </p:nvSpPr>
        <p:spPr>
          <a:xfrm>
            <a:off x="10027206" y="4448659"/>
            <a:ext cx="1194848" cy="90156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dataset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using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obtained</a:t>
            </a:r>
            <a:r>
              <a:rPr lang="pt-BR" sz="1400" dirty="0">
                <a:solidFill>
                  <a:schemeClr val="tx1"/>
                </a:solidFill>
              </a:rPr>
              <a:t> data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168EF-F730-A423-625F-D2F4E05D5C24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8762642" y="5275709"/>
            <a:ext cx="0" cy="14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4F1FAF-0099-07C4-3C0C-BD17306C01B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678273" y="3267961"/>
            <a:ext cx="0" cy="418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0A2408-E0BD-84AD-E6A2-60C4C890DF3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7298178" y="4898179"/>
            <a:ext cx="615438" cy="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32276-2D6B-83F1-EEA5-E8F76C3D5AF7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762642" y="4338607"/>
            <a:ext cx="0" cy="184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E9A26-ED63-9FD0-76E2-D73C47514CF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611668" y="4899443"/>
            <a:ext cx="4155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28FFA-CBFE-7A3A-CA33-65FE804BAD59}"/>
              </a:ext>
            </a:extLst>
          </p:cNvPr>
          <p:cNvSpPr/>
          <p:nvPr/>
        </p:nvSpPr>
        <p:spPr>
          <a:xfrm>
            <a:off x="10074397" y="3075045"/>
            <a:ext cx="1100465" cy="102131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Filter data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include </a:t>
            </a:r>
            <a:r>
              <a:rPr lang="pt-BR" sz="1400" dirty="0" err="1">
                <a:solidFill>
                  <a:schemeClr val="tx1"/>
                </a:solidFill>
              </a:rPr>
              <a:t>only</a:t>
            </a:r>
            <a:r>
              <a:rPr lang="pt-BR" sz="1400" dirty="0">
                <a:solidFill>
                  <a:schemeClr val="tx1"/>
                </a:solidFill>
              </a:rPr>
              <a:t> Falcon 9 </a:t>
            </a:r>
            <a:r>
              <a:rPr lang="pt-BR" sz="1400" dirty="0" err="1">
                <a:solidFill>
                  <a:schemeClr val="tx1"/>
                </a:solidFill>
              </a:rPr>
              <a:t>launches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1665660-F249-6AA7-26BB-A8E60D1DF37F}"/>
              </a:ext>
            </a:extLst>
          </p:cNvPr>
          <p:cNvCxnSpPr>
            <a:stCxn id="14" idx="0"/>
            <a:endCxn id="21" idx="2"/>
          </p:cNvCxnSpPr>
          <p:nvPr/>
        </p:nvCxnSpPr>
        <p:spPr>
          <a:xfrm flipV="1">
            <a:off x="10624630" y="4096364"/>
            <a:ext cx="0" cy="352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6C22334-6C68-4E4D-0AD5-718918BD1B63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6677385" y="4238227"/>
            <a:ext cx="888" cy="283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itle 1">
            <a:extLst>
              <a:ext uri="{FF2B5EF4-FFF2-40B4-BE49-F238E27FC236}">
                <a16:creationId xmlns:a16="http://schemas.microsoft.com/office/drawing/2014/main" id="{C56A88F6-129E-BE1E-01A4-89D6158A7641}"/>
              </a:ext>
            </a:extLst>
          </p:cNvPr>
          <p:cNvSpPr txBox="1">
            <a:spLocks/>
          </p:cNvSpPr>
          <p:nvPr/>
        </p:nvSpPr>
        <p:spPr>
          <a:xfrm>
            <a:off x="6156642" y="1856999"/>
            <a:ext cx="496824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400" dirty="0">
                <a:solidFill>
                  <a:srgbClr val="0B49CB"/>
                </a:solidFill>
                <a:latin typeface="Abadi"/>
              </a:rPr>
              <a:t>API Data collection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Webscraping for data collection was done through the following steps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Launches request from Wiki Page’s URL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Column names’ extraction from tables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Frame creation by HTML tables parsing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full notebook can be found here: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Webscraping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3165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C73138-4FB4-E861-E03B-55FEEDA69793}"/>
              </a:ext>
            </a:extLst>
          </p:cNvPr>
          <p:cNvSpPr/>
          <p:nvPr/>
        </p:nvSpPr>
        <p:spPr>
          <a:xfrm>
            <a:off x="6352698" y="3402095"/>
            <a:ext cx="919163" cy="72680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URL </a:t>
            </a:r>
            <a:r>
              <a:rPr lang="pt-BR" sz="1400" dirty="0" err="1">
                <a:solidFill>
                  <a:schemeClr val="tx1"/>
                </a:solidFill>
              </a:rPr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B7086-7572-97AC-BEB2-4A0D630FCA53}"/>
              </a:ext>
            </a:extLst>
          </p:cNvPr>
          <p:cNvSpPr/>
          <p:nvPr/>
        </p:nvSpPr>
        <p:spPr>
          <a:xfrm>
            <a:off x="6096000" y="4460966"/>
            <a:ext cx="1432560" cy="69093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column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names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F5B06-B4C9-D57C-CA3D-BC885AA9AF92}"/>
              </a:ext>
            </a:extLst>
          </p:cNvPr>
          <p:cNvSpPr/>
          <p:nvPr/>
        </p:nvSpPr>
        <p:spPr>
          <a:xfrm>
            <a:off x="7974212" y="4304471"/>
            <a:ext cx="1432561" cy="100392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data frame </a:t>
            </a:r>
            <a:r>
              <a:rPr lang="pt-BR" sz="1400" dirty="0" err="1">
                <a:solidFill>
                  <a:schemeClr val="tx1"/>
                </a:solidFill>
              </a:rPr>
              <a:t>with</a:t>
            </a:r>
            <a:r>
              <a:rPr lang="pt-BR" sz="1400" dirty="0">
                <a:solidFill>
                  <a:schemeClr val="tx1"/>
                </a:solidFill>
              </a:rPr>
              <a:t> HTML </a:t>
            </a:r>
            <a:r>
              <a:rPr lang="pt-BR" sz="1400" dirty="0" err="1">
                <a:solidFill>
                  <a:schemeClr val="tx1"/>
                </a:solidFill>
              </a:rPr>
              <a:t>tables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parsing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04FCB-6EA2-CDAB-2150-2C7A98534E52}"/>
              </a:ext>
            </a:extLst>
          </p:cNvPr>
          <p:cNvSpPr/>
          <p:nvPr/>
        </p:nvSpPr>
        <p:spPr>
          <a:xfrm>
            <a:off x="9746106" y="4258747"/>
            <a:ext cx="1441314" cy="1095375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Apply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given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functions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2298F-7603-2B07-66AD-42CCA69F8E12}"/>
              </a:ext>
            </a:extLst>
          </p:cNvPr>
          <p:cNvSpPr/>
          <p:nvPr/>
        </p:nvSpPr>
        <p:spPr>
          <a:xfrm>
            <a:off x="9848447" y="3044203"/>
            <a:ext cx="1236631" cy="83881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dataset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using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obtained</a:t>
            </a:r>
            <a:r>
              <a:rPr lang="pt-BR" sz="1400" dirty="0">
                <a:solidFill>
                  <a:schemeClr val="tx1"/>
                </a:solidFill>
              </a:rPr>
              <a:t> data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718CFA-73B3-CA95-D036-221CDA6516C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812280" y="4128903"/>
            <a:ext cx="0" cy="332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4286A9-3980-5870-3977-7A7D1BF2946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528560" y="4806435"/>
            <a:ext cx="445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2386E5-8485-BB5F-1743-4243C1A829E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406773" y="4806435"/>
            <a:ext cx="3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404102-68D4-4E47-8DB1-23FBD43A4108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10466763" y="3883015"/>
            <a:ext cx="0" cy="37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F366607C-4FA7-C28A-3D36-FB402EBC4D27}"/>
              </a:ext>
            </a:extLst>
          </p:cNvPr>
          <p:cNvSpPr txBox="1">
            <a:spLocks/>
          </p:cNvSpPr>
          <p:nvPr/>
        </p:nvSpPr>
        <p:spPr>
          <a:xfrm>
            <a:off x="6156642" y="1856999"/>
            <a:ext cx="496824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400" dirty="0">
                <a:solidFill>
                  <a:srgbClr val="0B49CB"/>
                </a:solidFill>
                <a:latin typeface="Abadi"/>
              </a:rPr>
              <a:t>Webscraping Data collection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1948</Words>
  <Application>Microsoft Office PowerPoint</Application>
  <PresentationFormat>Widescreen</PresentationFormat>
  <Paragraphs>364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Lucas Nascimento da Motta</cp:lastModifiedBy>
  <cp:revision>202</cp:revision>
  <dcterms:created xsi:type="dcterms:W3CDTF">2021-04-29T18:58:34Z</dcterms:created>
  <dcterms:modified xsi:type="dcterms:W3CDTF">2025-01-28T13:33:45Z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140b9f7d-8e3a-482f-9702-4b7ffc40985a_Enabled">
    <vt:lpwstr>true</vt:lpwstr>
  </property>
  <property fmtid="{D5CDD505-2E9C-101B-9397-08002B2CF9AE}" pid="4" name="MSIP_Label_140b9f7d-8e3a-482f-9702-4b7ffc40985a_SetDate">
    <vt:lpwstr>2025-01-27T17:36:03Z</vt:lpwstr>
  </property>
  <property fmtid="{D5CDD505-2E9C-101B-9397-08002B2CF9AE}" pid="5" name="MSIP_Label_140b9f7d-8e3a-482f-9702-4b7ffc40985a_Method">
    <vt:lpwstr>Privileged</vt:lpwstr>
  </property>
  <property fmtid="{D5CDD505-2E9C-101B-9397-08002B2CF9AE}" pid="6" name="MSIP_Label_140b9f7d-8e3a-482f-9702-4b7ffc40985a_Name">
    <vt:lpwstr>Pública</vt:lpwstr>
  </property>
  <property fmtid="{D5CDD505-2E9C-101B-9397-08002B2CF9AE}" pid="7" name="MSIP_Label_140b9f7d-8e3a-482f-9702-4b7ffc40985a_SiteId">
    <vt:lpwstr>5b6f6241-9a57-4be4-8e50-1dfa72e79a57</vt:lpwstr>
  </property>
  <property fmtid="{D5CDD505-2E9C-101B-9397-08002B2CF9AE}" pid="8" name="MSIP_Label_140b9f7d-8e3a-482f-9702-4b7ffc40985a_ActionId">
    <vt:lpwstr>9cf04b2d-e5d4-4b4a-8695-cc581bbab064</vt:lpwstr>
  </property>
  <property fmtid="{D5CDD505-2E9C-101B-9397-08002B2CF9AE}" pid="9" name="MSIP_Label_140b9f7d-8e3a-482f-9702-4b7ffc40985a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PÚBLICA</vt:lpwstr>
  </property>
</Properties>
</file>